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-57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№336»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Керкуз Татьяна\Desktop\Downloads\IMG-20210224-WA0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843558"/>
            <a:ext cx="2448272" cy="1872208"/>
          </a:xfrm>
          <a:prstGeom prst="rect">
            <a:avLst/>
          </a:prstGeom>
          <a:noFill/>
        </p:spPr>
      </p:pic>
      <p:pic>
        <p:nvPicPr>
          <p:cNvPr id="1028" name="Picture 4" descr="C:\Users\Керкуз Татьяна\Desktop\Downloads\IMG-20210224-WA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851670"/>
            <a:ext cx="2520280" cy="1656184"/>
          </a:xfrm>
          <a:prstGeom prst="rect">
            <a:avLst/>
          </a:prstGeom>
          <a:noFill/>
        </p:spPr>
      </p:pic>
      <p:pic>
        <p:nvPicPr>
          <p:cNvPr id="1029" name="Picture 5" descr="C:\Users\Керкуз Татьяна\Desktop\Новая папка (2)20.02\IMG-20210224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715766"/>
            <a:ext cx="2505968" cy="1872208"/>
          </a:xfrm>
          <a:prstGeom prst="rect">
            <a:avLst/>
          </a:prstGeom>
          <a:noFill/>
        </p:spPr>
      </p:pic>
      <p:pic>
        <p:nvPicPr>
          <p:cNvPr id="1030" name="Picture 6" descr="C:\Users\Керкуз Татьяна\Desktop\Новая папка (2)20.02\IMG-20210224-WA0013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715766"/>
            <a:ext cx="2448272" cy="1946830"/>
          </a:xfrm>
          <a:prstGeom prst="rect">
            <a:avLst/>
          </a:prstGeom>
          <a:noFill/>
        </p:spPr>
      </p:pic>
      <p:pic>
        <p:nvPicPr>
          <p:cNvPr id="1031" name="Picture 7" descr="C:\Users\Керкуз Татьяна\Desktop\Новая папка (2)20.02\IMG-20210224-WA00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843558"/>
            <a:ext cx="2596547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Познавательно-музыкальное развлечение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«День родного языка»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627534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907704" y="1059582"/>
            <a:ext cx="5112568" cy="374441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>
                <a:solidFill>
                  <a:srgbClr val="002060"/>
                </a:solidFill>
              </a:rPr>
              <a:t> Детей знакомили с праздником “ Днем родного языка”  Дети должны знать , как много языков на есть на земле, и каждый надо ценить.Ведь язык – это культура народа. На праздике дети читали стихи о родном языке .Разгадывали  загадки по сказкам  Г. Тукая и А. Алиша.Исполняли хороводную песню  “Гармун уйныйм” и игру “ Башмакчы”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915816" y="123478"/>
            <a:ext cx="315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№336»</a:t>
            </a:r>
            <a:endParaRPr lang="ru-RU" dirty="0"/>
          </a:p>
        </p:txBody>
      </p:sp>
      <p:pic>
        <p:nvPicPr>
          <p:cNvPr id="2050" name="Picture 2" descr="C:\Users\Керкуз Татьяна\Desktop\Новая папка (2)20.02\1614173553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915566"/>
            <a:ext cx="1944216" cy="1250826"/>
          </a:xfrm>
          <a:prstGeom prst="rect">
            <a:avLst/>
          </a:prstGeom>
          <a:noFill/>
        </p:spPr>
      </p:pic>
      <p:pic>
        <p:nvPicPr>
          <p:cNvPr id="2051" name="Picture 3" descr="C:\Users\Керкуз Татьяна\Desktop\Новая папка (2)20.02\16141737226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2283718"/>
            <a:ext cx="1944216" cy="1440160"/>
          </a:xfrm>
          <a:prstGeom prst="rect">
            <a:avLst/>
          </a:prstGeom>
          <a:noFill/>
        </p:spPr>
      </p:pic>
      <p:pic>
        <p:nvPicPr>
          <p:cNvPr id="2052" name="Picture 4" descr="C:\Users\Керкуз Татьяна\Desktop\Новая папка (2)20.02\16141737226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7574"/>
            <a:ext cx="2026543" cy="1152127"/>
          </a:xfrm>
          <a:prstGeom prst="rect">
            <a:avLst/>
          </a:prstGeom>
          <a:noFill/>
        </p:spPr>
      </p:pic>
      <p:pic>
        <p:nvPicPr>
          <p:cNvPr id="2053" name="Picture 5" descr="C:\Users\Керкуз Татьяна\Desktop\Новая папка (2)20.02\16141737226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435846"/>
            <a:ext cx="2060114" cy="1159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</TotalTime>
  <Words>62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МАДОУ «Детский сад №336»</vt:lpstr>
      <vt:lpstr>   Познавательно-музыкальное развлечение  «День родного языка»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Керкуз Татьяна</cp:lastModifiedBy>
  <cp:revision>412</cp:revision>
  <cp:lastPrinted>2021-02-04T07:26:50Z</cp:lastPrinted>
  <dcterms:created xsi:type="dcterms:W3CDTF">2015-10-13T08:15:21Z</dcterms:created>
  <dcterms:modified xsi:type="dcterms:W3CDTF">2021-02-24T14:21:13Z</dcterms:modified>
</cp:coreProperties>
</file>